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EED5"/>
    <a:srgbClr val="78960E"/>
    <a:srgbClr val="C0C81A"/>
    <a:srgbClr val="AA9C1C"/>
    <a:srgbClr val="EAB014"/>
    <a:srgbClr val="FE010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C0E3D5-B05A-448E-AD25-CFCB14339164}" v="42" dt="2019-04-16T12:52:21.7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-15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OPOLDINA Vitković" userId="de5d8406-09fa-41fa-8d28-8a7ba852ce89" providerId="ADAL" clId="{95C0E3D5-B05A-448E-AD25-CFCB14339164}"/>
    <pc:docChg chg="custSel addSld modSld">
      <pc:chgData name="LEOPOLDINA Vitković" userId="de5d8406-09fa-41fa-8d28-8a7ba852ce89" providerId="ADAL" clId="{95C0E3D5-B05A-448E-AD25-CFCB14339164}" dt="2019-04-16T12:53:00.363" v="244" actId="14100"/>
      <pc:docMkLst>
        <pc:docMk/>
      </pc:docMkLst>
      <pc:sldChg chg="modSp">
        <pc:chgData name="LEOPOLDINA Vitković" userId="de5d8406-09fa-41fa-8d28-8a7ba852ce89" providerId="ADAL" clId="{95C0E3D5-B05A-448E-AD25-CFCB14339164}" dt="2019-04-07T18:27:42.658" v="142" actId="113"/>
        <pc:sldMkLst>
          <pc:docMk/>
          <pc:sldMk cId="871322604" sldId="256"/>
        </pc:sldMkLst>
        <pc:spChg chg="mod">
          <ac:chgData name="LEOPOLDINA Vitković" userId="de5d8406-09fa-41fa-8d28-8a7ba852ce89" providerId="ADAL" clId="{95C0E3D5-B05A-448E-AD25-CFCB14339164}" dt="2019-04-07T18:27:42.658" v="142" actId="113"/>
          <ac:spMkLst>
            <pc:docMk/>
            <pc:sldMk cId="871322604" sldId="256"/>
            <ac:spMk id="2" creationId="{39F2B1A7-D880-4389-97A1-CF7A83069F16}"/>
          </ac:spMkLst>
        </pc:spChg>
      </pc:sldChg>
      <pc:sldChg chg="addSp modSp add">
        <pc:chgData name="LEOPOLDINA Vitković" userId="de5d8406-09fa-41fa-8d28-8a7ba852ce89" providerId="ADAL" clId="{95C0E3D5-B05A-448E-AD25-CFCB14339164}" dt="2019-04-12T18:26:20.722" v="195" actId="1076"/>
        <pc:sldMkLst>
          <pc:docMk/>
          <pc:sldMk cId="4277904043" sldId="257"/>
        </pc:sldMkLst>
        <pc:spChg chg="mod">
          <ac:chgData name="LEOPOLDINA Vitković" userId="de5d8406-09fa-41fa-8d28-8a7ba852ce89" providerId="ADAL" clId="{95C0E3D5-B05A-448E-AD25-CFCB14339164}" dt="2019-04-07T18:09:55.870" v="106" actId="113"/>
          <ac:spMkLst>
            <pc:docMk/>
            <pc:sldMk cId="4277904043" sldId="257"/>
            <ac:spMk id="2" creationId="{287096F9-EF30-44D2-AD30-BFB85571A8B4}"/>
          </ac:spMkLst>
        </pc:spChg>
        <pc:spChg chg="mod">
          <ac:chgData name="LEOPOLDINA Vitković" userId="de5d8406-09fa-41fa-8d28-8a7ba852ce89" providerId="ADAL" clId="{95C0E3D5-B05A-448E-AD25-CFCB14339164}" dt="2019-04-07T18:09:48.013" v="105" actId="14100"/>
          <ac:spMkLst>
            <pc:docMk/>
            <pc:sldMk cId="4277904043" sldId="257"/>
            <ac:spMk id="3" creationId="{70D933F2-74A4-4384-A925-4A51D4D8FB59}"/>
          </ac:spMkLst>
        </pc:spChg>
        <pc:spChg chg="add mod">
          <ac:chgData name="LEOPOLDINA Vitković" userId="de5d8406-09fa-41fa-8d28-8a7ba852ce89" providerId="ADAL" clId="{95C0E3D5-B05A-448E-AD25-CFCB14339164}" dt="2019-04-06T11:25:13.910" v="101" actId="207"/>
          <ac:spMkLst>
            <pc:docMk/>
            <pc:sldMk cId="4277904043" sldId="257"/>
            <ac:spMk id="4" creationId="{3A501D73-D67E-4C23-A7C0-D0C436B1ED96}"/>
          </ac:spMkLst>
        </pc:spChg>
        <pc:spChg chg="add mod">
          <ac:chgData name="LEOPOLDINA Vitković" userId="de5d8406-09fa-41fa-8d28-8a7ba852ce89" providerId="ADAL" clId="{95C0E3D5-B05A-448E-AD25-CFCB14339164}" dt="2019-04-08T09:41:01.926" v="149" actId="1076"/>
          <ac:spMkLst>
            <pc:docMk/>
            <pc:sldMk cId="4277904043" sldId="257"/>
            <ac:spMk id="5" creationId="{CAC479EE-A08A-4C15-97B1-DF38385D1BDD}"/>
          </ac:spMkLst>
        </pc:spChg>
        <pc:picChg chg="add mod">
          <ac:chgData name="LEOPOLDINA Vitković" userId="de5d8406-09fa-41fa-8d28-8a7ba852ce89" providerId="ADAL" clId="{95C0E3D5-B05A-448E-AD25-CFCB14339164}" dt="2019-04-12T18:26:20.722" v="195" actId="1076"/>
          <ac:picMkLst>
            <pc:docMk/>
            <pc:sldMk cId="4277904043" sldId="257"/>
            <ac:picMk id="7" creationId="{A203C903-F6E2-487F-AF2E-8BF69FD45BBC}"/>
          </ac:picMkLst>
        </pc:picChg>
      </pc:sldChg>
      <pc:sldChg chg="addSp modSp add mod setBg">
        <pc:chgData name="LEOPOLDINA Vitković" userId="de5d8406-09fa-41fa-8d28-8a7ba852ce89" providerId="ADAL" clId="{95C0E3D5-B05A-448E-AD25-CFCB14339164}" dt="2019-04-16T12:50:19.910" v="225" actId="403"/>
        <pc:sldMkLst>
          <pc:docMk/>
          <pc:sldMk cId="2473027474" sldId="258"/>
        </pc:sldMkLst>
        <pc:spChg chg="mod">
          <ac:chgData name="LEOPOLDINA Vitković" userId="de5d8406-09fa-41fa-8d28-8a7ba852ce89" providerId="ADAL" clId="{95C0E3D5-B05A-448E-AD25-CFCB14339164}" dt="2019-04-12T18:26:53.470" v="202" actId="26606"/>
          <ac:spMkLst>
            <pc:docMk/>
            <pc:sldMk cId="2473027474" sldId="258"/>
            <ac:spMk id="2" creationId="{6625BFB2-DEAD-4BE1-AA73-9A75C18C39C4}"/>
          </ac:spMkLst>
        </pc:spChg>
        <pc:spChg chg="mod">
          <ac:chgData name="LEOPOLDINA Vitković" userId="de5d8406-09fa-41fa-8d28-8a7ba852ce89" providerId="ADAL" clId="{95C0E3D5-B05A-448E-AD25-CFCB14339164}" dt="2019-04-16T12:50:19.910" v="225" actId="403"/>
          <ac:spMkLst>
            <pc:docMk/>
            <pc:sldMk cId="2473027474" sldId="258"/>
            <ac:spMk id="3" creationId="{EE6BCC71-54DA-47D5-8F10-E4F5E6C6FFFF}"/>
          </ac:spMkLst>
        </pc:spChg>
        <pc:picChg chg="add mod">
          <ac:chgData name="LEOPOLDINA Vitković" userId="de5d8406-09fa-41fa-8d28-8a7ba852ce89" providerId="ADAL" clId="{95C0E3D5-B05A-448E-AD25-CFCB14339164}" dt="2019-04-12T18:26:53.470" v="202" actId="26606"/>
          <ac:picMkLst>
            <pc:docMk/>
            <pc:sldMk cId="2473027474" sldId="258"/>
            <ac:picMk id="5" creationId="{2001A937-92F0-43D8-9D7B-F1CBD9BEF2DB}"/>
          </ac:picMkLst>
        </pc:picChg>
      </pc:sldChg>
      <pc:sldChg chg="addSp modSp add">
        <pc:chgData name="LEOPOLDINA Vitković" userId="de5d8406-09fa-41fa-8d28-8a7ba852ce89" providerId="ADAL" clId="{95C0E3D5-B05A-448E-AD25-CFCB14339164}" dt="2019-04-15T08:10:59.131" v="221" actId="1076"/>
        <pc:sldMkLst>
          <pc:docMk/>
          <pc:sldMk cId="521498578" sldId="259"/>
        </pc:sldMkLst>
        <pc:spChg chg="mod">
          <ac:chgData name="LEOPOLDINA Vitković" userId="de5d8406-09fa-41fa-8d28-8a7ba852ce89" providerId="ADAL" clId="{95C0E3D5-B05A-448E-AD25-CFCB14339164}" dt="2019-04-06T11:19:17.253" v="7"/>
          <ac:spMkLst>
            <pc:docMk/>
            <pc:sldMk cId="521498578" sldId="259"/>
            <ac:spMk id="2" creationId="{D95D228A-8C1B-414A-92F2-FBF209FB08D0}"/>
          </ac:spMkLst>
        </pc:spChg>
        <pc:spChg chg="mod">
          <ac:chgData name="LEOPOLDINA Vitković" userId="de5d8406-09fa-41fa-8d28-8a7ba852ce89" providerId="ADAL" clId="{95C0E3D5-B05A-448E-AD25-CFCB14339164}" dt="2019-04-07T18:10:26.738" v="112" actId="14100"/>
          <ac:spMkLst>
            <pc:docMk/>
            <pc:sldMk cId="521498578" sldId="259"/>
            <ac:spMk id="3" creationId="{DDDD7979-E589-48B7-91F2-A7092EDB8EFC}"/>
          </ac:spMkLst>
        </pc:spChg>
        <pc:picChg chg="add mod">
          <ac:chgData name="LEOPOLDINA Vitković" userId="de5d8406-09fa-41fa-8d28-8a7ba852ce89" providerId="ADAL" clId="{95C0E3D5-B05A-448E-AD25-CFCB14339164}" dt="2019-04-15T08:10:59.131" v="221" actId="1076"/>
          <ac:picMkLst>
            <pc:docMk/>
            <pc:sldMk cId="521498578" sldId="259"/>
            <ac:picMk id="5" creationId="{D69C30A3-9C3B-4D37-950B-4A3EFA763A89}"/>
          </ac:picMkLst>
        </pc:picChg>
      </pc:sldChg>
      <pc:sldChg chg="addSp modSp add mod setBg">
        <pc:chgData name="LEOPOLDINA Vitković" userId="de5d8406-09fa-41fa-8d28-8a7ba852ce89" providerId="ADAL" clId="{95C0E3D5-B05A-448E-AD25-CFCB14339164}" dt="2019-04-12T18:28:36.463" v="213" actId="403"/>
        <pc:sldMkLst>
          <pc:docMk/>
          <pc:sldMk cId="1037940757" sldId="260"/>
        </pc:sldMkLst>
        <pc:spChg chg="mod">
          <ac:chgData name="LEOPOLDINA Vitković" userId="de5d8406-09fa-41fa-8d28-8a7ba852ce89" providerId="ADAL" clId="{95C0E3D5-B05A-448E-AD25-CFCB14339164}" dt="2019-04-12T18:28:30.753" v="209" actId="26606"/>
          <ac:spMkLst>
            <pc:docMk/>
            <pc:sldMk cId="1037940757" sldId="260"/>
            <ac:spMk id="2" creationId="{CCEF7E04-A7A4-4A70-8756-6F0490E08E96}"/>
          </ac:spMkLst>
        </pc:spChg>
        <pc:spChg chg="mod">
          <ac:chgData name="LEOPOLDINA Vitković" userId="de5d8406-09fa-41fa-8d28-8a7ba852ce89" providerId="ADAL" clId="{95C0E3D5-B05A-448E-AD25-CFCB14339164}" dt="2019-04-12T18:28:36.463" v="213" actId="403"/>
          <ac:spMkLst>
            <pc:docMk/>
            <pc:sldMk cId="1037940757" sldId="260"/>
            <ac:spMk id="3" creationId="{F38B1906-B4FA-4567-8D06-244339C5D560}"/>
          </ac:spMkLst>
        </pc:spChg>
        <pc:picChg chg="add mod">
          <ac:chgData name="LEOPOLDINA Vitković" userId="de5d8406-09fa-41fa-8d28-8a7ba852ce89" providerId="ADAL" clId="{95C0E3D5-B05A-448E-AD25-CFCB14339164}" dt="2019-04-12T18:28:30.753" v="209" actId="26606"/>
          <ac:picMkLst>
            <pc:docMk/>
            <pc:sldMk cId="1037940757" sldId="260"/>
            <ac:picMk id="5" creationId="{9F8EB984-77E0-4885-9819-9FD9479C2E85}"/>
          </ac:picMkLst>
        </pc:picChg>
      </pc:sldChg>
      <pc:sldChg chg="addSp delSp modSp add">
        <pc:chgData name="LEOPOLDINA Vitković" userId="de5d8406-09fa-41fa-8d28-8a7ba852ce89" providerId="ADAL" clId="{95C0E3D5-B05A-448E-AD25-CFCB14339164}" dt="2019-04-12T08:34:14.576" v="173" actId="1076"/>
        <pc:sldMkLst>
          <pc:docMk/>
          <pc:sldMk cId="574987577" sldId="261"/>
        </pc:sldMkLst>
        <pc:spChg chg="mod">
          <ac:chgData name="LEOPOLDINA Vitković" userId="de5d8406-09fa-41fa-8d28-8a7ba852ce89" providerId="ADAL" clId="{95C0E3D5-B05A-448E-AD25-CFCB14339164}" dt="2019-04-12T08:34:06.671" v="170" actId="14100"/>
          <ac:spMkLst>
            <pc:docMk/>
            <pc:sldMk cId="574987577" sldId="261"/>
            <ac:spMk id="2" creationId="{F1E0AF67-400D-4FE5-9E11-71DDC193D8ED}"/>
          </ac:spMkLst>
        </pc:spChg>
        <pc:spChg chg="mod">
          <ac:chgData name="LEOPOLDINA Vitković" userId="de5d8406-09fa-41fa-8d28-8a7ba852ce89" providerId="ADAL" clId="{95C0E3D5-B05A-448E-AD25-CFCB14339164}" dt="2019-04-08T09:41:50.946" v="153"/>
          <ac:spMkLst>
            <pc:docMk/>
            <pc:sldMk cId="574987577" sldId="261"/>
            <ac:spMk id="3" creationId="{EB7A1FE8-7F0D-4193-99F4-1485AE654FA3}"/>
          </ac:spMkLst>
        </pc:spChg>
        <pc:spChg chg="add mod">
          <ac:chgData name="LEOPOLDINA Vitković" userId="de5d8406-09fa-41fa-8d28-8a7ba852ce89" providerId="ADAL" clId="{95C0E3D5-B05A-448E-AD25-CFCB14339164}" dt="2019-04-12T08:34:10.530" v="171" actId="1076"/>
          <ac:spMkLst>
            <pc:docMk/>
            <pc:sldMk cId="574987577" sldId="261"/>
            <ac:spMk id="4" creationId="{9737BCCB-AC37-455E-9DE4-11510280B714}"/>
          </ac:spMkLst>
        </pc:spChg>
        <pc:picChg chg="add del mod">
          <ac:chgData name="LEOPOLDINA Vitković" userId="de5d8406-09fa-41fa-8d28-8a7ba852ce89" providerId="ADAL" clId="{95C0E3D5-B05A-448E-AD25-CFCB14339164}" dt="2019-04-12T08:32:52.767" v="162"/>
          <ac:picMkLst>
            <pc:docMk/>
            <pc:sldMk cId="574987577" sldId="261"/>
            <ac:picMk id="6" creationId="{6833A55B-5167-4533-AFA8-BEDC277E8F15}"/>
          </ac:picMkLst>
        </pc:picChg>
        <pc:picChg chg="add mod">
          <ac:chgData name="LEOPOLDINA Vitković" userId="de5d8406-09fa-41fa-8d28-8a7ba852ce89" providerId="ADAL" clId="{95C0E3D5-B05A-448E-AD25-CFCB14339164}" dt="2019-04-12T08:34:14.576" v="173" actId="1076"/>
          <ac:picMkLst>
            <pc:docMk/>
            <pc:sldMk cId="574987577" sldId="261"/>
            <ac:picMk id="8" creationId="{BD649D78-0F25-401B-B105-22CBA096420F}"/>
          </ac:picMkLst>
        </pc:picChg>
      </pc:sldChg>
      <pc:sldChg chg="addSp delSp modSp add mod setBg">
        <pc:chgData name="LEOPOLDINA Vitković" userId="de5d8406-09fa-41fa-8d28-8a7ba852ce89" providerId="ADAL" clId="{95C0E3D5-B05A-448E-AD25-CFCB14339164}" dt="2019-04-16T12:53:00.363" v="244" actId="14100"/>
        <pc:sldMkLst>
          <pc:docMk/>
          <pc:sldMk cId="2787414854" sldId="262"/>
        </pc:sldMkLst>
        <pc:spChg chg="mod">
          <ac:chgData name="LEOPOLDINA Vitković" userId="de5d8406-09fa-41fa-8d28-8a7ba852ce89" providerId="ADAL" clId="{95C0E3D5-B05A-448E-AD25-CFCB14339164}" dt="2019-04-12T08:36:05.643" v="188" actId="1076"/>
          <ac:spMkLst>
            <pc:docMk/>
            <pc:sldMk cId="2787414854" sldId="262"/>
            <ac:spMk id="2" creationId="{F019611B-79FA-496E-AA9B-5FDFDFB0C6E2}"/>
          </ac:spMkLst>
        </pc:spChg>
        <pc:spChg chg="mod">
          <ac:chgData name="LEOPOLDINA Vitković" userId="de5d8406-09fa-41fa-8d28-8a7ba852ce89" providerId="ADAL" clId="{95C0E3D5-B05A-448E-AD25-CFCB14339164}" dt="2019-04-12T08:36:03.737" v="187" actId="1076"/>
          <ac:spMkLst>
            <pc:docMk/>
            <pc:sldMk cId="2787414854" sldId="262"/>
            <ac:spMk id="3" creationId="{5D58A4A1-B4EB-486F-8855-03C06F6D035E}"/>
          </ac:spMkLst>
        </pc:spChg>
        <pc:picChg chg="add mod">
          <ac:chgData name="LEOPOLDINA Vitković" userId="de5d8406-09fa-41fa-8d28-8a7ba852ce89" providerId="ADAL" clId="{95C0E3D5-B05A-448E-AD25-CFCB14339164}" dt="2019-04-16T12:52:54.052" v="241" actId="1076"/>
          <ac:picMkLst>
            <pc:docMk/>
            <pc:sldMk cId="2787414854" sldId="262"/>
            <ac:picMk id="5" creationId="{AF5A0B29-6BF3-4FFF-8965-205613FECEAB}"/>
          </ac:picMkLst>
        </pc:picChg>
        <pc:picChg chg="add del mod">
          <ac:chgData name="LEOPOLDINA Vitković" userId="de5d8406-09fa-41fa-8d28-8a7ba852ce89" providerId="ADAL" clId="{95C0E3D5-B05A-448E-AD25-CFCB14339164}" dt="2019-04-12T08:35:44.430" v="180" actId="478"/>
          <ac:picMkLst>
            <pc:docMk/>
            <pc:sldMk cId="2787414854" sldId="262"/>
            <ac:picMk id="5" creationId="{DFE927DE-B5A7-4F25-95B5-90B318F7304C}"/>
          </ac:picMkLst>
        </pc:picChg>
        <pc:picChg chg="add del mod">
          <ac:chgData name="LEOPOLDINA Vitković" userId="de5d8406-09fa-41fa-8d28-8a7ba852ce89" providerId="ADAL" clId="{95C0E3D5-B05A-448E-AD25-CFCB14339164}" dt="2019-04-16T12:51:43.240" v="226" actId="478"/>
          <ac:picMkLst>
            <pc:docMk/>
            <pc:sldMk cId="2787414854" sldId="262"/>
            <ac:picMk id="6" creationId="{6D88A451-1BE8-4C4A-9405-C10DBCC0C5A0}"/>
          </ac:picMkLst>
        </pc:picChg>
        <pc:picChg chg="add mod">
          <ac:chgData name="LEOPOLDINA Vitković" userId="de5d8406-09fa-41fa-8d28-8a7ba852ce89" providerId="ADAL" clId="{95C0E3D5-B05A-448E-AD25-CFCB14339164}" dt="2019-04-16T12:53:00.363" v="244" actId="14100"/>
          <ac:picMkLst>
            <pc:docMk/>
            <pc:sldMk cId="2787414854" sldId="262"/>
            <ac:picMk id="8" creationId="{79C4ECE8-580D-4032-BC39-F51A20E17721}"/>
          </ac:picMkLst>
        </pc:picChg>
      </pc:sldChg>
      <pc:sldChg chg="modSp add">
        <pc:chgData name="LEOPOLDINA Vitković" userId="de5d8406-09fa-41fa-8d28-8a7ba852ce89" providerId="ADAL" clId="{95C0E3D5-B05A-448E-AD25-CFCB14339164}" dt="2019-04-08T09:42:38.837" v="156"/>
        <pc:sldMkLst>
          <pc:docMk/>
          <pc:sldMk cId="4006521654" sldId="263"/>
        </pc:sldMkLst>
        <pc:spChg chg="mod">
          <ac:chgData name="LEOPOLDINA Vitković" userId="de5d8406-09fa-41fa-8d28-8a7ba852ce89" providerId="ADAL" clId="{95C0E3D5-B05A-448E-AD25-CFCB14339164}" dt="2019-04-08T09:42:38.837" v="156"/>
          <ac:spMkLst>
            <pc:docMk/>
            <pc:sldMk cId="4006521654" sldId="263"/>
            <ac:spMk id="3" creationId="{1362D970-A526-41DC-BEF5-AC501D8F5CF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FD14231E-6A7A-46EF-BBE6-F7C648540C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="" xmlns:a16="http://schemas.microsoft.com/office/drawing/2014/main" id="{1464CD1A-A3AD-41EA-9B01-CF1F4E5FDE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01CD874C-B8C1-4228-AF5B-034710E73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E3A3-EB51-4BCB-A2D9-5481261D9F6A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66EBAF2A-EFE7-4A96-AF62-F6A914E41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B36363CE-C1FD-4DA6-B738-45EC4D4E2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2FC9-6047-4BFC-BD11-1A67ADD4B47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222661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86489A38-E436-4118-8BF2-5DA12B156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="" xmlns:a16="http://schemas.microsoft.com/office/drawing/2014/main" id="{57F3C126-FEBB-4F7B-A4DD-153199473D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155FC12E-C2B7-4443-B811-3C93D0DA4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E3A3-EB51-4BCB-A2D9-5481261D9F6A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B4759B24-7E90-49E1-9BA0-94DD15F90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3B12A7D6-F1E3-492B-B663-94DA4A15B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2FC9-6047-4BFC-BD11-1A67ADD4B47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375908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="" xmlns:a16="http://schemas.microsoft.com/office/drawing/2014/main" id="{DB578052-CC11-4FC4-80FE-C7BA90271D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="" xmlns:a16="http://schemas.microsoft.com/office/drawing/2014/main" id="{838B9155-875A-4C77-8356-F4074FCD56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0BAD7290-2511-4FC7-9387-6AFF31DD4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E3A3-EB51-4BCB-A2D9-5481261D9F6A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EBC2BAAA-FC69-43A7-A4E5-B587B7077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493D32E7-AAC9-4F62-BAA5-C4423AFBA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2FC9-6047-4BFC-BD11-1A67ADD4B47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688662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BA2FB38C-2465-4190-8B11-8EC989414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BCD612D5-E5B8-4841-9824-741353465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E182E74D-2CFE-4727-A38D-698650B6D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E3A3-EB51-4BCB-A2D9-5481261D9F6A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26FDFD1C-B664-40B6-85C3-D2A209144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030B099B-B4F5-4F32-91A8-485694F1C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2FC9-6047-4BFC-BD11-1A67ADD4B47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909775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A28755ED-9E33-4B02-B8BC-DDAF81B35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="" xmlns:a16="http://schemas.microsoft.com/office/drawing/2014/main" id="{2CB0A90F-69D7-4190-8DCD-9B90105ECC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D8763776-89E2-4DB2-9201-2EA6E5DE5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E3A3-EB51-4BCB-A2D9-5481261D9F6A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9A821763-D221-435A-822F-DC966C9F0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C941E55C-E296-4F49-9DDA-611C028DB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2FC9-6047-4BFC-BD11-1A67ADD4B47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524088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E9247240-4C1C-4D70-B998-EEBE24EAB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F82D0A15-EBF7-4364-B465-D097DCB456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="" xmlns:a16="http://schemas.microsoft.com/office/drawing/2014/main" id="{6E325E87-4E62-481F-81E4-A5C854F54C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="" xmlns:a16="http://schemas.microsoft.com/office/drawing/2014/main" id="{C52369DC-37D0-48D9-B745-0461A79C4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E3A3-EB51-4BCB-A2D9-5481261D9F6A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="" xmlns:a16="http://schemas.microsoft.com/office/drawing/2014/main" id="{345D13C5-1E1F-47F3-9D62-DE505BA99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="" xmlns:a16="http://schemas.microsoft.com/office/drawing/2014/main" id="{B946DC58-2E3F-454F-810B-F6A5C4E57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2FC9-6047-4BFC-BD11-1A67ADD4B47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828887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3F2B2173-CEDC-48F4-B8CB-4581A0624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="" xmlns:a16="http://schemas.microsoft.com/office/drawing/2014/main" id="{29D34AF0-6B6C-49BC-86D0-1C24845FED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="" xmlns:a16="http://schemas.microsoft.com/office/drawing/2014/main" id="{DC262132-4BFD-4962-B5CE-14A9350FC6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="" xmlns:a16="http://schemas.microsoft.com/office/drawing/2014/main" id="{17C42ACC-82AB-4AA7-8C04-249E097281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="" xmlns:a16="http://schemas.microsoft.com/office/drawing/2014/main" id="{E7E294F2-3E64-49C7-8908-54D7FCBCE3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="" xmlns:a16="http://schemas.microsoft.com/office/drawing/2014/main" id="{6DB86017-FD89-4B11-95AE-4743E4D11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E3A3-EB51-4BCB-A2D9-5481261D9F6A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="" xmlns:a16="http://schemas.microsoft.com/office/drawing/2014/main" id="{41EC10B4-68EC-4D4A-9F75-572B8F235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="" xmlns:a16="http://schemas.microsoft.com/office/drawing/2014/main" id="{91EEC207-2240-4B53-B8FC-7F0F7D0D4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2FC9-6047-4BFC-BD11-1A67ADD4B47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662122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48167F99-C400-4EFE-965F-282D3E5B7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="" xmlns:a16="http://schemas.microsoft.com/office/drawing/2014/main" id="{F0CF0577-4279-4AB8-900C-4B289E631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E3A3-EB51-4BCB-A2D9-5481261D9F6A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="" xmlns:a16="http://schemas.microsoft.com/office/drawing/2014/main" id="{C8BAD815-65D5-4E60-9212-BAFF523AA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="" xmlns:a16="http://schemas.microsoft.com/office/drawing/2014/main" id="{152E6860-F909-42F9-8354-339C3DA86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2FC9-6047-4BFC-BD11-1A67ADD4B47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894348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="" xmlns:a16="http://schemas.microsoft.com/office/drawing/2014/main" id="{B366E012-E7A8-4AAB-A34E-3F9C81A12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E3A3-EB51-4BCB-A2D9-5481261D9F6A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="" xmlns:a16="http://schemas.microsoft.com/office/drawing/2014/main" id="{C4253D04-0073-4FE8-A3BC-DAD332E5E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="" xmlns:a16="http://schemas.microsoft.com/office/drawing/2014/main" id="{3BC7D08C-E16E-45DB-ADA7-EDF0774C6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2FC9-6047-4BFC-BD11-1A67ADD4B47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955643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312496F1-F052-47EF-9B2F-7EFE4F17C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B283CE57-4E4E-4DFC-A78E-38F6600EE2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="" xmlns:a16="http://schemas.microsoft.com/office/drawing/2014/main" id="{B2980B76-7316-4027-9EDA-946B519C4D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="" xmlns:a16="http://schemas.microsoft.com/office/drawing/2014/main" id="{FF462066-216B-4BD8-ACB7-0817EC143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E3A3-EB51-4BCB-A2D9-5481261D9F6A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="" xmlns:a16="http://schemas.microsoft.com/office/drawing/2014/main" id="{BC00A9F1-B4F8-4359-A036-2DBF918E4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="" xmlns:a16="http://schemas.microsoft.com/office/drawing/2014/main" id="{1E3126F9-20D5-4C43-A204-67B9F5218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2FC9-6047-4BFC-BD11-1A67ADD4B47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015492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72EB7DCA-6D6F-49BF-B208-9BDB2FFEC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="" xmlns:a16="http://schemas.microsoft.com/office/drawing/2014/main" id="{4169C2C7-962E-4B35-AB47-B57BED9172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="" xmlns:a16="http://schemas.microsoft.com/office/drawing/2014/main" id="{9255B8E1-7F5B-4294-B45E-E5F28C156D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="" xmlns:a16="http://schemas.microsoft.com/office/drawing/2014/main" id="{A65971F7-9716-4F8B-A158-C5E04DF56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E3A3-EB51-4BCB-A2D9-5481261D9F6A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="" xmlns:a16="http://schemas.microsoft.com/office/drawing/2014/main" id="{1EFD0A6A-C06D-49F3-9AC5-CD26EA405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="" xmlns:a16="http://schemas.microsoft.com/office/drawing/2014/main" id="{47707305-77AF-498E-AF9B-D50C76940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2FC9-6047-4BFC-BD11-1A67ADD4B47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964833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="" xmlns:a16="http://schemas.microsoft.com/office/drawing/2014/main" id="{192F3782-77D8-44AA-9870-3B32C1D52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="" xmlns:a16="http://schemas.microsoft.com/office/drawing/2014/main" id="{6381B99E-E1C0-48AC-8942-AE134318E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204F3FC2-D7D7-41ED-8280-876E9F41DE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CE3A3-EB51-4BCB-A2D9-5481261D9F6A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9E9ACFE3-01CB-40F6-BE4C-A3B36EDBB8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FE049B1F-7EBB-4CE2-BD89-2C66A10AA0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92FC9-6047-4BFC-BD11-1A67ADD4B479}" type="slidenum">
              <a:rPr lang="hr-HR" smtClean="0"/>
              <a:pPr/>
              <a:t>‹#›</a:t>
            </a:fld>
            <a:endParaRPr lang="hr-HR"/>
          </a:p>
        </p:txBody>
      </p:sp>
      <p:pic>
        <p:nvPicPr>
          <p:cNvPr id="7" name="Picture 6" descr="samo_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457200" cy="42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>
            <a:extLst>
              <a:ext uri="{FF2B5EF4-FFF2-40B4-BE49-F238E27FC236}">
                <a16:creationId xmlns="" xmlns:a16="http://schemas.microsoft.com/office/drawing/2014/main" id="{1C3F0A15-7DF0-467D-AE8B-B81686614F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screen"/>
          <a:srcRect/>
          <a:stretch>
            <a:fillRect/>
          </a:stretch>
        </p:blipFill>
        <p:spPr bwMode="auto">
          <a:xfrm>
            <a:off x="10608949" y="7955"/>
            <a:ext cx="1563990" cy="4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0800" algn="ctr" rotWithShape="0">
              <a:srgbClr val="000000">
                <a:alpha val="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3982208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7.png"/><Relationship Id="rId2" Type="http://schemas.openxmlformats.org/officeDocument/2006/relationships/hyperlink" Target="https://www.e-sfera.hr/dodatni-digitalni-sadrzaji/930ec236-fde1-43ec-91d5-64178d652373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earningapps.org/watch?v=porc550x219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-sfera.hr/dodatni-digitalni-sadrzaji/930ec236-fde1-43ec-91d5-64178d652373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s://www.e-sfera.hr/dodatni-digitalni-sadrzaji/930ec236-fde1-43ec-91d5-64178d652373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e-sfera.hr/dodatni-digitalni-sadrzaji/930ec236-fde1-43ec-91d5-64178d652373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 descr="Slika na kojoj se prikazuje hrana, stol, voće, na zatvorenom&#10;&#10;Opis je automatski generiran">
            <a:extLst>
              <a:ext uri="{FF2B5EF4-FFF2-40B4-BE49-F238E27FC236}">
                <a16:creationId xmlns="" xmlns:a16="http://schemas.microsoft.com/office/drawing/2014/main" id="{825DA454-0803-4CE1-8528-9A5884A7B6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430" y="665905"/>
            <a:ext cx="6267939" cy="408612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Naslov 1">
            <a:extLst>
              <a:ext uri="{FF2B5EF4-FFF2-40B4-BE49-F238E27FC236}">
                <a16:creationId xmlns="" xmlns:a16="http://schemas.microsoft.com/office/drawing/2014/main" id="{39F2B1A7-D880-4389-97A1-CF7A83069F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1370" y="5345724"/>
            <a:ext cx="9504783" cy="78935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hr-HR" sz="4800" b="1" dirty="0">
                <a:solidFill>
                  <a:schemeClr val="accent6">
                    <a:lumMod val="75000"/>
                  </a:schemeClr>
                </a:solidFill>
              </a:rPr>
              <a:t>Uravnotežena prehrana i moje zdravlje</a:t>
            </a:r>
          </a:p>
        </p:txBody>
      </p:sp>
    </p:spTree>
    <p:extLst>
      <p:ext uri="{BB962C8B-B14F-4D97-AF65-F5344CB8AC3E}">
        <p14:creationId xmlns="" xmlns:p14="http://schemas.microsoft.com/office/powerpoint/2010/main" val="871322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287096F9-EF30-44D2-AD30-BFB85571A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1501" y="237904"/>
            <a:ext cx="4051852" cy="843473"/>
          </a:xfrm>
        </p:spPr>
        <p:txBody>
          <a:bodyPr/>
          <a:lstStyle/>
          <a:p>
            <a:r>
              <a:rPr lang="hr-HR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Pravilna prehrana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70D933F2-74A4-4384-A925-4A51D4D8F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5492" y="1046398"/>
            <a:ext cx="6810955" cy="583620"/>
          </a:xfrm>
        </p:spPr>
        <p:txBody>
          <a:bodyPr>
            <a:normAutofit/>
          </a:bodyPr>
          <a:lstStyle/>
          <a:p>
            <a:pPr>
              <a:buClr>
                <a:schemeClr val="accent6"/>
              </a:buClr>
            </a:pPr>
            <a:r>
              <a:rPr lang="hr-HR" sz="3200" dirty="0"/>
              <a:t>uravnotežena i raznovrsna prehrana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="" xmlns:a16="http://schemas.microsoft.com/office/drawing/2014/main" id="{3A501D73-D67E-4C23-A7C0-D0C436B1ED96}"/>
              </a:ext>
            </a:extLst>
          </p:cNvPr>
          <p:cNvSpPr txBox="1"/>
          <p:nvPr/>
        </p:nvSpPr>
        <p:spPr>
          <a:xfrm>
            <a:off x="925665" y="5351227"/>
            <a:ext cx="344870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800" dirty="0"/>
              <a:t>Istraži </a:t>
            </a:r>
          </a:p>
          <a:p>
            <a:r>
              <a:rPr lang="hr-HR" sz="2800" i="1" dirty="0">
                <a:solidFill>
                  <a:srgbClr val="00B050"/>
                </a:solidFill>
              </a:rPr>
              <a:t>Skriveni šećeri u hrani </a:t>
            </a:r>
          </a:p>
          <a:p>
            <a:r>
              <a:rPr lang="hr-HR" sz="2800" i="1" dirty="0">
                <a:solidFill>
                  <a:srgbClr val="00B050"/>
                </a:solidFill>
              </a:rPr>
              <a:t>RB str. 73. 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="" xmlns:a16="http://schemas.microsoft.com/office/drawing/2014/main" id="{CAC479EE-A08A-4C15-97B1-DF38385D1BDD}"/>
              </a:ext>
            </a:extLst>
          </p:cNvPr>
          <p:cNvSpPr txBox="1"/>
          <p:nvPr/>
        </p:nvSpPr>
        <p:spPr>
          <a:xfrm>
            <a:off x="9554324" y="3763870"/>
            <a:ext cx="1684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>
                <a:hlinkClick r:id="rId2"/>
              </a:rPr>
              <a:t>Vizualno </a:t>
            </a:r>
            <a:r>
              <a:rPr lang="hr-HR" sz="2800" dirty="0" smtClean="0">
                <a:solidFill>
                  <a:srgbClr val="0070C0"/>
                </a:solidFill>
                <a:hlinkClick r:id="rId2"/>
              </a:rPr>
              <a:t>+</a:t>
            </a:r>
            <a:endParaRPr lang="hr-HR" sz="2800" dirty="0"/>
          </a:p>
        </p:txBody>
      </p:sp>
      <p:pic>
        <p:nvPicPr>
          <p:cNvPr id="7" name="Slika 6" descr="Slika na kojoj se prikazuje hrana, stol&#10;&#10;Opis je automatski generiran">
            <a:extLst>
              <a:ext uri="{FF2B5EF4-FFF2-40B4-BE49-F238E27FC236}">
                <a16:creationId xmlns="" xmlns:a16="http://schemas.microsoft.com/office/drawing/2014/main" id="{A203C903-F6E2-487F-AF2E-8BF69FD45BB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450" t="6339" r="2418" b="7161"/>
          <a:stretch>
            <a:fillRect/>
          </a:stretch>
        </p:blipFill>
        <p:spPr>
          <a:xfrm>
            <a:off x="3403167" y="1765153"/>
            <a:ext cx="5176299" cy="4083029"/>
          </a:xfrm>
          <a:prstGeom prst="ellipse">
            <a:avLst/>
          </a:prstGeom>
          <a:ln w="63500" cap="rnd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759E44ED-C131-4DF9-AF5E-D32BE9B2DA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 t="8847" r="4797" b="7869"/>
          <a:stretch>
            <a:fillRect/>
          </a:stretch>
        </p:blipFill>
        <p:spPr bwMode="auto">
          <a:xfrm>
            <a:off x="10046357" y="3204918"/>
            <a:ext cx="673308" cy="608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>
            <a:extLst>
              <a:ext uri="{FF2B5EF4-FFF2-40B4-BE49-F238E27FC236}">
                <a16:creationId xmlns="" xmlns:a16="http://schemas.microsoft.com/office/drawing/2014/main" id="{F3191BF3-50D6-46EE-97B8-31BF7E7FA335}"/>
              </a:ext>
            </a:extLst>
          </p:cNvPr>
          <p:cNvPicPr/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117044" y="5582050"/>
            <a:ext cx="792000" cy="75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8781927" y="5485568"/>
            <a:ext cx="3245952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hr-HR" sz="2800" dirty="0" smtClean="0">
                <a:solidFill>
                  <a:prstClr val="black"/>
                </a:solidFill>
                <a:hlinkClick r:id="rId6"/>
              </a:rPr>
              <a:t>Provjeri znanje - Uravnotežena prehrana i zdravlje</a:t>
            </a:r>
            <a:endParaRPr lang="hr-HR" sz="2800" dirty="0">
              <a:solidFill>
                <a:prstClr val="black"/>
              </a:solidFill>
            </a:endParaRPr>
          </a:p>
        </p:txBody>
      </p:sp>
      <p:pic>
        <p:nvPicPr>
          <p:cNvPr id="12" name="Slika 7">
            <a:extLst>
              <a:ext uri="{FF2B5EF4-FFF2-40B4-BE49-F238E27FC236}">
                <a16:creationId xmlns="" xmlns:a16="http://schemas.microsoft.com/office/drawing/2014/main" id="{A9D94DA7-D5B9-4C81-BCB2-E2B6603848EF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7356" t="3346" r="7370" b="7470"/>
          <a:stretch>
            <a:fillRect/>
          </a:stretch>
        </p:blipFill>
        <p:spPr bwMode="auto">
          <a:xfrm>
            <a:off x="10113113" y="4900247"/>
            <a:ext cx="633040" cy="62522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27790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6625BFB2-DEAD-4BE1-AA73-9A75C18C3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8069" y="644898"/>
            <a:ext cx="2102085" cy="457071"/>
          </a:xfrm>
        </p:spPr>
        <p:txBody>
          <a:bodyPr>
            <a:noAutofit/>
          </a:bodyPr>
          <a:lstStyle/>
          <a:p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Pretilost</a:t>
            </a:r>
            <a:endParaRPr lang="hr-HR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EE6BCC71-54DA-47D5-8F10-E4F5E6C6FF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9785" y="1234831"/>
            <a:ext cx="4986216" cy="570523"/>
          </a:xfrm>
        </p:spPr>
        <p:txBody>
          <a:bodyPr>
            <a:normAutofit/>
          </a:bodyPr>
          <a:lstStyle/>
          <a:p>
            <a:pPr>
              <a:buClr>
                <a:schemeClr val="accent6">
                  <a:lumMod val="50000"/>
                </a:schemeClr>
              </a:buClr>
            </a:pPr>
            <a:r>
              <a:rPr lang="hr-HR" sz="3200" dirty="0"/>
              <a:t>prekomjerna tjelesna masa</a:t>
            </a:r>
          </a:p>
        </p:txBody>
      </p:sp>
      <p:pic>
        <p:nvPicPr>
          <p:cNvPr id="5" name="Slika 4" descr="Slika na kojoj se prikazuje odjeća, osoba, zid, na zatvorenom&#10;&#10;Opis je automatski generiran">
            <a:extLst>
              <a:ext uri="{FF2B5EF4-FFF2-40B4-BE49-F238E27FC236}">
                <a16:creationId xmlns="" xmlns:a16="http://schemas.microsoft.com/office/drawing/2014/main" id="{2001A937-92F0-43D8-9D7B-F1CBD9BEF2D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35079" r="6457" b="-1"/>
          <a:stretch/>
        </p:blipFill>
        <p:spPr>
          <a:xfrm>
            <a:off x="3815393" y="2211755"/>
            <a:ext cx="4655760" cy="401398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2473027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D95D228A-8C1B-414A-92F2-FBF209FB0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7373" y="2311157"/>
            <a:ext cx="2600568" cy="783737"/>
          </a:xfrm>
        </p:spPr>
        <p:txBody>
          <a:bodyPr>
            <a:noAutofit/>
          </a:bodyPr>
          <a:lstStyle/>
          <a:p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Anoreksija</a:t>
            </a:r>
            <a:endParaRPr lang="hr-HR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DDDD7979-E589-48B7-91F2-A7092EDB8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294" y="3068272"/>
            <a:ext cx="3968262" cy="550252"/>
          </a:xfrm>
        </p:spPr>
        <p:txBody>
          <a:bodyPr>
            <a:noAutofit/>
          </a:bodyPr>
          <a:lstStyle/>
          <a:p>
            <a:pPr>
              <a:buClr>
                <a:schemeClr val="accent6">
                  <a:lumMod val="50000"/>
                </a:schemeClr>
              </a:buClr>
            </a:pPr>
            <a:r>
              <a:rPr lang="hr-HR" sz="3200" dirty="0"/>
              <a:t>svjesno izgladnjivanje</a:t>
            </a:r>
          </a:p>
        </p:txBody>
      </p:sp>
      <p:pic>
        <p:nvPicPr>
          <p:cNvPr id="5" name="Slika 4" descr="Slika na kojoj se prikazuje osoba, odjeća, zid, stajanje&#10;&#10;Opis je automatski generiran">
            <a:extLst>
              <a:ext uri="{FF2B5EF4-FFF2-40B4-BE49-F238E27FC236}">
                <a16:creationId xmlns="" xmlns:a16="http://schemas.microsoft.com/office/drawing/2014/main" id="{D69C30A3-9C3B-4D37-950B-4A3EFA763A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5108" y="605161"/>
            <a:ext cx="3868615" cy="599151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521498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CCEF7E04-A7A4-4A70-8756-6F0490E08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0038" y="2450253"/>
            <a:ext cx="2234948" cy="605564"/>
          </a:xfrm>
        </p:spPr>
        <p:txBody>
          <a:bodyPr>
            <a:noAutofit/>
          </a:bodyPr>
          <a:lstStyle/>
          <a:p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Bulimija</a:t>
            </a:r>
            <a:endParaRPr lang="hr-HR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F38B1906-B4FA-4567-8D06-244339C5D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5669" y="3149601"/>
            <a:ext cx="3672978" cy="539262"/>
          </a:xfrm>
        </p:spPr>
        <p:txBody>
          <a:bodyPr>
            <a:noAutofit/>
          </a:bodyPr>
          <a:lstStyle/>
          <a:p>
            <a:pPr>
              <a:buClr>
                <a:schemeClr val="accent6">
                  <a:lumMod val="50000"/>
                </a:schemeClr>
              </a:buClr>
            </a:pPr>
            <a:r>
              <a:rPr lang="hr-HR" sz="3200" dirty="0"/>
              <a:t>svjesno povraćanje</a:t>
            </a:r>
          </a:p>
        </p:txBody>
      </p:sp>
      <p:pic>
        <p:nvPicPr>
          <p:cNvPr id="5" name="Slika 4" descr="Slika na kojoj se prikazuje osoba, na zatvorenom, objekt, žena&#10;&#10;Opis je automatski generiran">
            <a:extLst>
              <a:ext uri="{FF2B5EF4-FFF2-40B4-BE49-F238E27FC236}">
                <a16:creationId xmlns="" xmlns:a16="http://schemas.microsoft.com/office/drawing/2014/main" id="{9F8EB984-77E0-4885-9819-9FD9479C2E8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8713" r="1" b="27455"/>
          <a:stretch/>
        </p:blipFill>
        <p:spPr>
          <a:xfrm>
            <a:off x="5816132" y="938307"/>
            <a:ext cx="5906946" cy="476379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1037940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F1E0AF67-400D-4FE5-9E11-71DDC193D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769" y="599588"/>
            <a:ext cx="6096000" cy="768104"/>
          </a:xfrm>
        </p:spPr>
        <p:txBody>
          <a:bodyPr/>
          <a:lstStyle/>
          <a:p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Bolesti probavnog sustava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="" xmlns:a16="http://schemas.microsoft.com/office/drawing/2014/main" id="{9737BCCB-AC37-455E-9DE4-11510280B714}"/>
              </a:ext>
            </a:extLst>
          </p:cNvPr>
          <p:cNvSpPr txBox="1"/>
          <p:nvPr/>
        </p:nvSpPr>
        <p:spPr>
          <a:xfrm>
            <a:off x="351075" y="2789660"/>
            <a:ext cx="62341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r-HR" sz="36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Karijes</a:t>
            </a:r>
            <a:r>
              <a:rPr lang="hr-HR" sz="3600" b="1" dirty="0" smtClean="0">
                <a:latin typeface="+mj-lt"/>
              </a:rPr>
              <a:t> </a:t>
            </a:r>
            <a:r>
              <a:rPr lang="hr-HR" sz="3600" dirty="0" smtClean="0">
                <a:latin typeface="+mj-lt"/>
              </a:rPr>
              <a:t>– oštećenje cakline zuba</a:t>
            </a:r>
            <a:endParaRPr lang="hr-HR" sz="36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8" name="Slika 7" descr="Slika na kojoj se prikazuje ružičasto&#10;&#10;Opis je automatski generiran">
            <a:extLst>
              <a:ext uri="{FF2B5EF4-FFF2-40B4-BE49-F238E27FC236}">
                <a16:creationId xmlns="" xmlns:a16="http://schemas.microsoft.com/office/drawing/2014/main" id="{BD649D78-0F25-401B-B105-22CBA096420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2484" y="568840"/>
            <a:ext cx="4626716" cy="597362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2">
            <a:extLst>
              <a:ext uri="{FF2B5EF4-FFF2-40B4-BE49-F238E27FC236}">
                <a16:creationId xmlns="" xmlns:a16="http://schemas.microsoft.com/office/drawing/2014/main" id="{DFAA260D-9ECD-48B6-957E-1B91D8AF22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l="4256" t="10407" r="5039" b="7281"/>
          <a:stretch>
            <a:fillRect/>
          </a:stretch>
        </p:blipFill>
        <p:spPr bwMode="auto">
          <a:xfrm>
            <a:off x="281354" y="6010030"/>
            <a:ext cx="703385" cy="679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055078" y="6111454"/>
            <a:ext cx="193040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hr-HR" sz="3200" dirty="0" smtClean="0">
                <a:solidFill>
                  <a:prstClr val="black"/>
                </a:solidFill>
                <a:hlinkClick r:id="rId4"/>
              </a:rPr>
              <a:t>Vizualno </a:t>
            </a:r>
            <a:r>
              <a:rPr lang="hr-HR" sz="3200" dirty="0" smtClean="0">
                <a:solidFill>
                  <a:srgbClr val="0070C0"/>
                </a:solidFill>
                <a:hlinkClick r:id="rId4"/>
              </a:rPr>
              <a:t>+</a:t>
            </a:r>
            <a:endParaRPr lang="hr-HR" sz="320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7498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 descr="Slika na kojoj se prikazuje na zatvorenom&#10;&#10;Opis je automatski generiran">
            <a:extLst>
              <a:ext uri="{FF2B5EF4-FFF2-40B4-BE49-F238E27FC236}">
                <a16:creationId xmlns="" xmlns:a16="http://schemas.microsoft.com/office/drawing/2014/main" id="{AF5A0B29-6BF3-4FFF-8965-205613FECEA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145" y="764128"/>
            <a:ext cx="5328000" cy="286562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Slika 7" descr="Slika na kojoj se prikazuje hrana, osoba, na zatvorenom&#10;&#10;Opis je automatski generiran">
            <a:extLst>
              <a:ext uri="{FF2B5EF4-FFF2-40B4-BE49-F238E27FC236}">
                <a16:creationId xmlns="" xmlns:a16="http://schemas.microsoft.com/office/drawing/2014/main" id="{79C4ECE8-580D-4032-BC39-F51A20E1772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3757" y="3890107"/>
            <a:ext cx="5292000" cy="285829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" name="Pravokutnik 3">
            <a:extLst>
              <a:ext uri="{FF2B5EF4-FFF2-40B4-BE49-F238E27FC236}">
                <a16:creationId xmlns="" xmlns:a16="http://schemas.microsoft.com/office/drawing/2014/main" id="{8298DDCF-A388-44B7-A181-4F4B732A9024}"/>
              </a:ext>
            </a:extLst>
          </p:cNvPr>
          <p:cNvSpPr/>
          <p:nvPr/>
        </p:nvSpPr>
        <p:spPr>
          <a:xfrm>
            <a:off x="1013977" y="5999739"/>
            <a:ext cx="20174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>
                <a:hlinkClick r:id="rId4"/>
              </a:rPr>
              <a:t>Zanimljivosti</a:t>
            </a:r>
            <a:endParaRPr lang="hr-HR" sz="2800" dirty="0"/>
          </a:p>
        </p:txBody>
      </p:sp>
      <p:pic>
        <p:nvPicPr>
          <p:cNvPr id="9" name="Picture 2">
            <a:extLst>
              <a:ext uri="{FF2B5EF4-FFF2-40B4-BE49-F238E27FC236}">
                <a16:creationId xmlns="" xmlns:a16="http://schemas.microsoft.com/office/drawing/2014/main" id="{1B001F0F-3C68-4E03-9B06-B4A6F10B20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 t="9762" r="6693" b="5654"/>
          <a:stretch>
            <a:fillRect/>
          </a:stretch>
        </p:blipFill>
        <p:spPr bwMode="auto">
          <a:xfrm>
            <a:off x="229378" y="5916245"/>
            <a:ext cx="725642" cy="7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Naslov 1">
            <a:extLst>
              <a:ext uri="{FF2B5EF4-FFF2-40B4-BE49-F238E27FC236}">
                <a16:creationId xmlns="" xmlns:a16="http://schemas.microsoft.com/office/drawing/2014/main" id="{F1E0AF67-400D-4FE5-9E11-71DDC193D8ED}"/>
              </a:ext>
            </a:extLst>
          </p:cNvPr>
          <p:cNvSpPr txBox="1">
            <a:spLocks/>
          </p:cNvSpPr>
          <p:nvPr/>
        </p:nvSpPr>
        <p:spPr>
          <a:xfrm>
            <a:off x="390769" y="599588"/>
            <a:ext cx="6096000" cy="768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Bolesti probavnog sustava</a:t>
            </a:r>
            <a:endParaRPr kumimoji="0" lang="hr-HR" sz="44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ekstniOkvir 3">
            <a:extLst>
              <a:ext uri="{FF2B5EF4-FFF2-40B4-BE49-F238E27FC236}">
                <a16:creationId xmlns="" xmlns:a16="http://schemas.microsoft.com/office/drawing/2014/main" id="{9737BCCB-AC37-455E-9DE4-11510280B714}"/>
              </a:ext>
            </a:extLst>
          </p:cNvPr>
          <p:cNvSpPr txBox="1"/>
          <p:nvPr/>
        </p:nvSpPr>
        <p:spPr>
          <a:xfrm>
            <a:off x="394059" y="2652890"/>
            <a:ext cx="623709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r-HR" sz="36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Gastritis</a:t>
            </a:r>
            <a:r>
              <a:rPr lang="hr-HR" sz="3600" dirty="0" smtClean="0">
                <a:latin typeface="+mj-lt"/>
              </a:rPr>
              <a:t> – upala sluznice želuca</a:t>
            </a:r>
          </a:p>
          <a:p>
            <a:pPr>
              <a:buFont typeface="Arial" pitchFamily="34" charset="0"/>
              <a:buChar char="•"/>
            </a:pPr>
            <a:r>
              <a:rPr lang="hr-HR" sz="36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upala crvuljka</a:t>
            </a:r>
          </a:p>
          <a:p>
            <a:pPr>
              <a:buFont typeface="Arial" pitchFamily="34" charset="0"/>
              <a:buChar char="•"/>
            </a:pPr>
            <a:r>
              <a:rPr lang="hr-HR" sz="36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Rak debelog crijeva</a:t>
            </a:r>
            <a:endParaRPr lang="hr-HR" sz="3600" b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741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1362D970-A526-41DC-BEF5-AC501D8F5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1470" y="1294179"/>
            <a:ext cx="2456749" cy="511175"/>
          </a:xfrm>
          <a:ln w="57150">
            <a:solidFill>
              <a:srgbClr val="B2EED5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r-HR" dirty="0" smtClean="0">
                <a:hlinkClick r:id="rId2"/>
              </a:rPr>
              <a:t>Provjeri </a:t>
            </a:r>
            <a:r>
              <a:rPr lang="hr-HR" dirty="0">
                <a:hlinkClick r:id="rId2"/>
              </a:rPr>
              <a:t>znanje</a:t>
            </a:r>
            <a:endParaRPr lang="hr-HR" dirty="0"/>
          </a:p>
        </p:txBody>
      </p:sp>
      <p:pic>
        <p:nvPicPr>
          <p:cNvPr id="8" name="Slika 7">
            <a:extLst>
              <a:ext uri="{FF2B5EF4-FFF2-40B4-BE49-F238E27FC236}">
                <a16:creationId xmlns="" xmlns:a16="http://schemas.microsoft.com/office/drawing/2014/main" id="{A9D94DA7-D5B9-4C81-BCB2-E2B6603848EF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7356" b="7470"/>
          <a:stretch>
            <a:fillRect/>
          </a:stretch>
        </p:blipFill>
        <p:spPr bwMode="auto">
          <a:xfrm>
            <a:off x="5462960" y="547068"/>
            <a:ext cx="687753" cy="648682"/>
          </a:xfrm>
          <a:prstGeom prst="rect">
            <a:avLst/>
          </a:prstGeom>
          <a:noFill/>
        </p:spPr>
      </p:pic>
      <p:pic>
        <p:nvPicPr>
          <p:cNvPr id="6" name="Slika 6" descr="Slika na kojoj se prikazuje hrana, stol, voće, na zatvorenom&#10;&#10;Opis je automatski generiran">
            <a:extLst>
              <a:ext uri="{FF2B5EF4-FFF2-40B4-BE49-F238E27FC236}">
                <a16:creationId xmlns="" xmlns:a16="http://schemas.microsoft.com/office/drawing/2014/main" id="{825DA454-0803-4CE1-8528-9A5884A7B64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9169" y="2174275"/>
            <a:ext cx="6267939" cy="408612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400652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70</Words>
  <Application>Microsoft Office PowerPoint</Application>
  <PresentationFormat>Custom</PresentationFormat>
  <Paragraphs>23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Tema sustava Office</vt:lpstr>
      <vt:lpstr>Uravnotežena prehrana i moje zdravlje</vt:lpstr>
      <vt:lpstr>Pravilna prehrana </vt:lpstr>
      <vt:lpstr>Pretilost</vt:lpstr>
      <vt:lpstr>Anoreksija</vt:lpstr>
      <vt:lpstr>Bulimija</vt:lpstr>
      <vt:lpstr>Bolesti probavnog sustava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Uravnotežena prehrana i moje zdravlje</dc:title>
  <dc:creator>LEOPOLDINA Vitković</dc:creator>
  <cp:lastModifiedBy>sk-imahecic</cp:lastModifiedBy>
  <cp:revision>25</cp:revision>
  <dcterms:created xsi:type="dcterms:W3CDTF">2019-04-06T11:17:14Z</dcterms:created>
  <dcterms:modified xsi:type="dcterms:W3CDTF">2019-08-06T09:58:12Z</dcterms:modified>
</cp:coreProperties>
</file>